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58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8FA1021-054B-4794-8336-5561D9EC2297}" type="datetimeFigureOut">
              <a:rPr lang="sk-SK" smtClean="0"/>
              <a:t>10. 1. 2011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4FDD665-8CE3-4BE0-BBD9-B98954105C9A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ta.s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audio" Target="file:///C:\Users\borval13\prezent&#225;cia\a_je_to.mp3" TargetMode="External"/><Relationship Id="rId1" Type="http://schemas.openxmlformats.org/officeDocument/2006/relationships/video" Target="file:///C:\Users\borval13\prezent&#225;cia\snehuliak.mpeg" TargetMode="Externa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Borovská Valéria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Osobná prezentácia</a:t>
            </a:r>
          </a:p>
          <a:p>
            <a:r>
              <a:rPr lang="sk-SK" dirty="0" smtClean="0">
                <a:hlinkClick r:id="rId2"/>
              </a:rPr>
              <a:t>http://www.gta.sk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o mne neviete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u="sng" dirty="0" smtClean="0">
                <a:solidFill>
                  <a:srgbClr val="FF0000"/>
                </a:solidFill>
                <a:hlinkClick r:id="rId4" action="ppaction://hlinksldjump"/>
              </a:rPr>
              <a:t>Rodina</a:t>
            </a:r>
            <a:endParaRPr lang="sk-SK" u="sng" dirty="0" smtClean="0">
              <a:solidFill>
                <a:srgbClr val="FF0000"/>
              </a:solidFill>
            </a:endParaRPr>
          </a:p>
          <a:p>
            <a:r>
              <a:rPr lang="sk-SK" u="sng" dirty="0" smtClean="0">
                <a:solidFill>
                  <a:srgbClr val="FF0000"/>
                </a:solidFill>
                <a:hlinkClick r:id="rId5" action="ppaction://hlinksldjump"/>
              </a:rPr>
              <a:t>Priatelia</a:t>
            </a:r>
            <a:endParaRPr lang="sk-SK" u="sng" dirty="0" smtClean="0">
              <a:solidFill>
                <a:srgbClr val="FF0000"/>
              </a:solidFill>
            </a:endParaRPr>
          </a:p>
          <a:p>
            <a:r>
              <a:rPr lang="sk-SK" dirty="0" smtClean="0">
                <a:hlinkClick r:id="rId6" action="ppaction://hlinksldjump"/>
              </a:rPr>
              <a:t>Škola</a:t>
            </a:r>
            <a:endParaRPr lang="sk-SK" dirty="0" smtClean="0"/>
          </a:p>
          <a:p>
            <a:r>
              <a:rPr lang="sk-SK" dirty="0" smtClean="0"/>
              <a:t>Birmovka</a:t>
            </a:r>
          </a:p>
          <a:p>
            <a:endParaRPr lang="sk-SK" dirty="0"/>
          </a:p>
        </p:txBody>
      </p:sp>
      <p:pic>
        <p:nvPicPr>
          <p:cNvPr id="7" name="snehuliak.mpeg">
            <a:hlinkClick r:id="" action="ppaction://media"/>
          </p:cNvPr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4795838" y="3005138"/>
            <a:ext cx="2286000" cy="1714500"/>
          </a:xfrm>
          <a:prstGeom prst="rect">
            <a:avLst/>
          </a:prstGeom>
        </p:spPr>
      </p:pic>
      <p:pic>
        <p:nvPicPr>
          <p:cNvPr id="8" name="a_je_to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 cstate="print"/>
          <a:stretch>
            <a:fillRect/>
          </a:stretch>
        </p:blipFill>
        <p:spPr>
          <a:xfrm>
            <a:off x="-3048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numSld="5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Rodina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Tlačidlo akcie: Dopredu alebo Ďalej 3">
            <a:hlinkClick r:id="" action="ppaction://hlinkshowjump?jump=previous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Priatelia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Tlačidlo akcie: Dopredu alebo Ďalej 4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škola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Tlačidlo akcie: Dopredu alebo Ďalej 3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70856"/>
            <a:ext cx="7239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Výstrižok obrazovky</a:t>
            </a:r>
            <a:endParaRPr lang="sk-SK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80928"/>
            <a:ext cx="54864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</TotalTime>
  <Words>20</Words>
  <Application>Microsoft Office PowerPoint</Application>
  <PresentationFormat>Prezentácia na obrazovke (4:3)</PresentationFormat>
  <Paragraphs>12</Paragraphs>
  <Slides>7</Slides>
  <Notes>0</Notes>
  <HiddenSlides>0</HiddenSlides>
  <MMClips>2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Luxusný</vt:lpstr>
      <vt:lpstr>Borovská Valéria</vt:lpstr>
      <vt:lpstr>Čo o mne neviete</vt:lpstr>
      <vt:lpstr>Rodina</vt:lpstr>
      <vt:lpstr>Priatelia</vt:lpstr>
      <vt:lpstr>škola</vt:lpstr>
      <vt:lpstr>Snímka 6</vt:lpstr>
      <vt:lpstr>Výstrižok obrazovky</vt:lpstr>
    </vt:vector>
  </TitlesOfParts>
  <Company>GTA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borval13</dc:creator>
  <cp:lastModifiedBy>borval13</cp:lastModifiedBy>
  <cp:revision>5</cp:revision>
  <dcterms:created xsi:type="dcterms:W3CDTF">2011-01-10T10:02:08Z</dcterms:created>
  <dcterms:modified xsi:type="dcterms:W3CDTF">2011-01-10T10:42:18Z</dcterms:modified>
</cp:coreProperties>
</file>